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5F341-08A5-4FCB-8102-855EDB27C796}" type="datetimeFigureOut">
              <a:rPr lang="it-IT" smtClean="0"/>
              <a:pPr/>
              <a:t>10/11/2022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C7331-D80F-423F-94B2-048711D95F7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it-IT" b="1" dirty="0" smtClean="0"/>
          </a:p>
          <a:p>
            <a:pPr algn="ctr">
              <a:buNone/>
            </a:pPr>
            <a:endParaRPr lang="it-IT" sz="6000" b="1" dirty="0" smtClean="0"/>
          </a:p>
          <a:p>
            <a:pPr algn="ctr">
              <a:buNone/>
            </a:pPr>
            <a:r>
              <a:rPr lang="it-IT" sz="6000" b="1" dirty="0" smtClean="0"/>
              <a:t>Abbiamo un padre provvidente</a:t>
            </a:r>
            <a:endParaRPr lang="it-IT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Gli uccelli</a:t>
            </a:r>
            <a:endParaRPr lang="it-IT" dirty="0"/>
          </a:p>
        </p:txBody>
      </p:sp>
      <p:pic>
        <p:nvPicPr>
          <p:cNvPr id="4" name="Segnaposto contenuto 3" descr="Fotografare gli Uccelli: Le Migliori Impostazioni - Fotografia Modern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34281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Dio non è un mago!!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Dio non è un mago, non fa le magie.</a:t>
            </a:r>
          </a:p>
          <a:p>
            <a:pPr>
              <a:buNone/>
            </a:pPr>
            <a:r>
              <a:rPr lang="it-IT" dirty="0" smtClean="0"/>
              <a:t>Come fa Dio ad aiutare i poveri, i sofferenti?</a:t>
            </a:r>
          </a:p>
          <a:p>
            <a:pPr>
              <a:buNone/>
            </a:pPr>
            <a:r>
              <a:rPr lang="it-IT" dirty="0" smtClean="0"/>
              <a:t>Lo fa suscitando in noi la voglia di aiutare chi ha</a:t>
            </a:r>
          </a:p>
          <a:p>
            <a:pPr>
              <a:buNone/>
            </a:pPr>
            <a:r>
              <a:rPr lang="it-IT" dirty="0" smtClean="0"/>
              <a:t>bisogno.</a:t>
            </a:r>
          </a:p>
          <a:p>
            <a:pPr>
              <a:buNone/>
            </a:pPr>
            <a:r>
              <a:rPr lang="it-IT" dirty="0" smtClean="0"/>
              <a:t>Dio aiuta gli altri con la nostra collaborazione.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857256"/>
          </a:xfrm>
        </p:spPr>
        <p:txBody>
          <a:bodyPr>
            <a:normAutofit/>
          </a:bodyPr>
          <a:lstStyle/>
          <a:p>
            <a:r>
              <a:rPr lang="it-IT" sz="2800" dirty="0" smtClean="0"/>
              <a:t>Dio provvede alla vita dei suoi figli (Mt 6,25 – 33)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143932" cy="4929222"/>
          </a:xfrm>
        </p:spPr>
        <p:txBody>
          <a:bodyPr>
            <a:normAutofit fontScale="70000" lnSpcReduction="20000"/>
          </a:bodyPr>
          <a:lstStyle/>
          <a:p>
            <a:endParaRPr lang="it-IT" b="1" dirty="0" smtClean="0"/>
          </a:p>
          <a:p>
            <a:r>
              <a:rPr lang="it-IT" b="1" dirty="0" smtClean="0">
                <a:solidFill>
                  <a:schemeClr val="tx1"/>
                </a:solidFill>
              </a:rPr>
              <a:t>Perciò vi dico: per la vostra vita non affannatevi di quello che mangerete o berrete, e neanche per il vostro corpo, di quello che indosserete; la vita forse non vale più del cibo e il corpo più del vestito? Guardate gli uccelli del cielo: non seminano, né mietono, né ammassano nei granai; eppure il Padre vostro celeste li nutre. Non contate voi forse più di loro? E chi di voi, per quanto si dia da fare, può aggiungere un'ora sola alla sua vita? E perché vi affannate per il vestito? Osservate come crescono i gigli del campo: non lavorano e non filano. Eppure io vi dico che neanche Salomone, con tutta la sua gloria, vestiva come uno di loro. Ora se Dio veste così l'erba del campo, che oggi c'è e domani verrà gettata nel forno, non farà assai più per voi, gente di poca fede? Non affannatevi dunque dicendo: Che cosa mangeremo? Che cosa berremo? Che cosa indosseremo? Di tutte queste cose si preoccupano i pagani; il Padre vostro celeste infatti sa che ne avete bisogno. Cercate prima il regno di Dio e la sua giustizia, e tutte queste cose vi saranno date in aggiunta.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“Non affannatevi ….”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7200" dirty="0" smtClean="0"/>
              <a:t>“Sapete che cos’è l’affanno?”</a:t>
            </a:r>
          </a:p>
          <a:p>
            <a:pPr>
              <a:buNone/>
            </a:pPr>
            <a:endParaRPr lang="it-IT" sz="2800" dirty="0"/>
          </a:p>
          <a:p>
            <a:pPr>
              <a:buNone/>
            </a:pPr>
            <a:r>
              <a:rPr lang="it-IT" sz="2800" dirty="0" smtClean="0"/>
              <a:t>Anche voi vi affannate per molte cose?</a:t>
            </a:r>
          </a:p>
          <a:p>
            <a:pPr>
              <a:buNone/>
            </a:pPr>
            <a:endParaRPr lang="it-IT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Leggiamo con attenzione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“</a:t>
            </a:r>
            <a:r>
              <a:rPr lang="it-IT" b="1" dirty="0" smtClean="0"/>
              <a:t>Guardate gli uccelli del cielo: non seminano, né mietono, né ammassano nei granai; eppure il Padre vostro celeste li nutre. Non contate voi forse più di loro? E chi di voi, per quanto si dia da fare, può aggiungere un'ora sola alla sua vita? E perché vi affannate per il vestito? Osservate come crescono i gigli del campo: non lavorano e non filano. Eppure io vi dico che neanche Salomone, con tutta la sua gloria, vestiva come uno di loro …. “</a:t>
            </a:r>
            <a:endParaRPr lang="it-IT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Osservazioni: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it-IT" dirty="0"/>
              <a:t>Gli uccelli del cielo vengono nutriti con amore dal Padre celeste; i gigli dei campi hanno un vestito più bello di quello di un re. Senza bisogno di corse o di affanni. Se Dio si preoccupa così tanto per i fiori o per i piccoli uccellini, non avrà infinitamente più cura di noi, che siamo suoi figli? Non dobbiamo mettere le ricchezze al centro del nostro </a:t>
            </a:r>
            <a:r>
              <a:rPr lang="it-IT" dirty="0" smtClean="0"/>
              <a:t>cuore.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it-IT" sz="2800" b="1" i="1" dirty="0"/>
              <a:t>"Il Padre vostro celeste sa che avete bisogno di tutte queste cose. Cercate prima il regno e la giustizia di Dio, e tutte queste cose vi saranno date in più."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r>
              <a:rPr lang="it-IT" dirty="0"/>
              <a:t>Perciò sforziamoci di vivere secondo il cuore di Dio, impegnando bene la nostra vita: senza ansia, ma con serietà.</a:t>
            </a:r>
            <a:br>
              <a:rPr lang="it-IT" dirty="0"/>
            </a:br>
            <a:r>
              <a:rPr lang="it-IT" dirty="0"/>
              <a:t>Senza corse affannose, ma senza pigrizia.</a:t>
            </a:r>
            <a:br>
              <a:rPr lang="it-IT" dirty="0"/>
            </a:br>
            <a:r>
              <a:rPr lang="it-IT" dirty="0"/>
              <a:t>Con generosità e giustizia, senza sciupare nulla.</a:t>
            </a:r>
          </a:p>
          <a:p>
            <a:r>
              <a:rPr lang="it-IT" dirty="0" smtClean="0"/>
              <a:t>E </a:t>
            </a:r>
            <a:r>
              <a:rPr lang="it-IT" dirty="0"/>
              <a:t>allora anche quello che non ci aspettiamo ci arriverà, in più.</a:t>
            </a:r>
            <a:br>
              <a:rPr lang="it-IT" dirty="0"/>
            </a:br>
            <a:r>
              <a:rPr lang="it-IT" dirty="0"/>
              <a:t>Come un regalo. Come un segno d'amore.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 gigli </a:t>
            </a:r>
            <a:endParaRPr lang="it-IT" dirty="0"/>
          </a:p>
        </p:txBody>
      </p:sp>
      <p:pic>
        <p:nvPicPr>
          <p:cNvPr id="4" name="Segnaposto contenuto 3" descr="Lilium - Wikipedi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07818" y="1071563"/>
            <a:ext cx="4328364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 gigli</a:t>
            </a:r>
            <a:endParaRPr lang="it-IT" dirty="0"/>
          </a:p>
        </p:txBody>
      </p:sp>
      <p:pic>
        <p:nvPicPr>
          <p:cNvPr id="4" name="Segnaposto contenuto 3" descr="Giglio | Significato, simbologia e linguaggio del Gigli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2926" y="1214438"/>
            <a:ext cx="6878148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Gli uccelli</a:t>
            </a:r>
            <a:endParaRPr lang="it-IT" dirty="0"/>
          </a:p>
        </p:txBody>
      </p:sp>
      <p:pic>
        <p:nvPicPr>
          <p:cNvPr id="4" name="Segnaposto contenuto 3" descr="vogelwarte.ch - Alimentare gli uccelli durante l'invern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1050" y="1071563"/>
            <a:ext cx="75819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554</Words>
  <Application>Microsoft Office PowerPoint</Application>
  <PresentationFormat>Presentazione su schermo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Dio provvede alla vita dei suoi figli (Mt 6,25 – 33)</vt:lpstr>
      <vt:lpstr>“Non affannatevi ….”</vt:lpstr>
      <vt:lpstr>Leggiamo con attenzione</vt:lpstr>
      <vt:lpstr>Osservazioni:</vt:lpstr>
      <vt:lpstr>"Il Padre vostro celeste sa che avete bisogno di tutte queste cose. Cercate prima il regno e la giustizia di Dio, e tutte queste cose vi saranno date in più." </vt:lpstr>
      <vt:lpstr>I gigli </vt:lpstr>
      <vt:lpstr>I gigli</vt:lpstr>
      <vt:lpstr>Gli uccelli</vt:lpstr>
      <vt:lpstr>Gli uccelli</vt:lpstr>
      <vt:lpstr>Dio non è un mago!!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 provvede alla vita dei suoi figli (Mt 6,25 – 33)</dc:title>
  <dc:creator>User</dc:creator>
  <cp:lastModifiedBy>User</cp:lastModifiedBy>
  <cp:revision>25</cp:revision>
  <dcterms:created xsi:type="dcterms:W3CDTF">2022-11-05T10:05:05Z</dcterms:created>
  <dcterms:modified xsi:type="dcterms:W3CDTF">2022-11-10T20:45:05Z</dcterms:modified>
</cp:coreProperties>
</file>